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490" r:id="rId4"/>
    <p:sldId id="388" r:id="rId5"/>
    <p:sldId id="466" r:id="rId6"/>
    <p:sldId id="659" r:id="rId7"/>
    <p:sldId id="662" r:id="rId8"/>
    <p:sldId id="660" r:id="rId9"/>
    <p:sldId id="663" r:id="rId10"/>
    <p:sldId id="664" r:id="rId11"/>
    <p:sldId id="665" r:id="rId12"/>
    <p:sldId id="666" r:id="rId13"/>
    <p:sldId id="668" r:id="rId14"/>
    <p:sldId id="669" r:id="rId15"/>
    <p:sldId id="670" r:id="rId16"/>
    <p:sldId id="671" r:id="rId17"/>
    <p:sldId id="687" r:id="rId18"/>
    <p:sldId id="688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github.com/soyuztechnologies/MouriTechUI5Fiori/blob/master/Day%2015/GetEntitySet.txt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s://github.com/soyuztechnologies/MouriTechUI5Fiori/blob/master/Day%2015/GETEntity%20(Single%20Record)%20Method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oyuztechnologies/MouriTechUI5Fiori/blob/master/Day%2015/CreateEntity(Post%20call)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2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bd833c8355f34e96a6e83096b38bf192/7.4.26/en-US/d1801ea7454211d189710000e8322d00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AB13B2B7-0940-4D66-AFB2-DF40ADD8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6627B38-A83D-428A-881C-ED732772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B36B37D-D68B-4A70-811F-CA78F42F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66FF824B-E320-45B2-90A6-40A6F6F9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4958FD0D-229C-4FF9-AF30-FF4C214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2948D6B0-3FB2-4878-ABAC-48EE5F2A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553A713-6FBB-4E42-BF24-F1EBC85F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3B23D241-8FC1-4C6B-B59E-804DD15C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B8D20068-AFA5-438C-AB3B-673C7917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EPM Data Model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Runtime Artefacts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Tcode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OData Service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</a:t>
            </a:r>
            <a:r>
              <a:rPr lang="en-US" dirty="0" err="1"/>
              <a:t>GetEntitySet</a:t>
            </a:r>
            <a:r>
              <a:rPr lang="en-US" dirty="0"/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</a:t>
            </a:r>
            <a:r>
              <a:rPr lang="en-US" dirty="0" err="1"/>
              <a:t>GetEntity</a:t>
            </a:r>
            <a:r>
              <a:rPr lang="en-US" dirty="0"/>
              <a:t>(Single Record)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</a:t>
            </a:r>
            <a:r>
              <a:rPr lang="en-US" dirty="0" err="1"/>
              <a:t>CreateEntity</a:t>
            </a:r>
            <a:r>
              <a:rPr lang="en-US" dirty="0"/>
              <a:t> (Post)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800" b="0" dirty="0">
                <a:effectLst/>
              </a:rPr>
              <a:t>Testing the Create Method at Sap Gateway client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7E503590-B3B9-4C46-8FD5-CC8B8623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40883-4DCF-4F55-8BFF-7889911BB830}"/>
              </a:ext>
            </a:extLst>
          </p:cNvPr>
          <p:cNvSpPr txBox="1"/>
          <p:nvPr/>
        </p:nvSpPr>
        <p:spPr>
          <a:xfrm>
            <a:off x="215190" y="5574894"/>
            <a:ext cx="11338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Reference: </a:t>
            </a:r>
            <a:r>
              <a:rPr lang="en-US" dirty="0">
                <a:solidFill>
                  <a:srgbClr val="56C7A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https://help.sap.com/viewer/bd833c8355f34e96a6e83096b38bf192/7.4.26/en-US/d1801ea7454211d189710000e8322d00.html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Runtime Artefacts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B28F9-5B28-4E20-9749-ED0080AE5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133562"/>
            <a:ext cx="857712" cy="8471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4D11C-3937-4AAD-B33F-AED29977F288}"/>
              </a:ext>
            </a:extLst>
          </p:cNvPr>
          <p:cNvSpPr/>
          <p:nvPr/>
        </p:nvSpPr>
        <p:spPr>
          <a:xfrm>
            <a:off x="1271465" y="1988840"/>
            <a:ext cx="3388839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Model provider class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B0496-D2D2-4752-9DFA-0896626401FC}"/>
              </a:ext>
            </a:extLst>
          </p:cNvPr>
          <p:cNvSpPr/>
          <p:nvPr/>
        </p:nvSpPr>
        <p:spPr>
          <a:xfrm>
            <a:off x="6777845" y="1988840"/>
            <a:ext cx="3388839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Data Provider 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6CF7B-2F8B-4846-A887-054D511D412B}"/>
              </a:ext>
            </a:extLst>
          </p:cNvPr>
          <p:cNvSpPr/>
          <p:nvPr/>
        </p:nvSpPr>
        <p:spPr>
          <a:xfrm>
            <a:off x="1271465" y="3933056"/>
            <a:ext cx="3388839" cy="10801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</a:t>
            </a:r>
          </a:p>
          <a:p>
            <a:pPr algn="ctr"/>
            <a:r>
              <a:rPr lang="en-US" dirty="0"/>
              <a:t>Developer writes their custom code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B5497-43BE-4190-8234-D030C99EDD89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2965884" y="285293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280365-F6C3-4EE6-9847-6F9B6E17477C}"/>
              </a:ext>
            </a:extLst>
          </p:cNvPr>
          <p:cNvSpPr/>
          <p:nvPr/>
        </p:nvSpPr>
        <p:spPr>
          <a:xfrm>
            <a:off x="6692632" y="3912856"/>
            <a:ext cx="3388839" cy="10801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</a:t>
            </a:r>
          </a:p>
          <a:p>
            <a:pPr algn="ctr"/>
            <a:r>
              <a:rPr lang="en-US" dirty="0"/>
              <a:t>Developer writes their custom code CURDQ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A9CE07-CF1E-4A7B-851B-24672D975329}"/>
              </a:ext>
            </a:extLst>
          </p:cNvPr>
          <p:cNvCxnSpPr>
            <a:stCxn id="14" idx="0"/>
          </p:cNvCxnSpPr>
          <p:nvPr/>
        </p:nvCxnSpPr>
        <p:spPr>
          <a:xfrm flipV="1">
            <a:off x="8387051" y="283273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ACF448-BEAF-42FB-88CD-93E31C173AB3}"/>
              </a:ext>
            </a:extLst>
          </p:cNvPr>
          <p:cNvSpPr txBox="1"/>
          <p:nvPr/>
        </p:nvSpPr>
        <p:spPr>
          <a:xfrm>
            <a:off x="983432" y="522920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– PROJECTNAME</a:t>
            </a:r>
            <a:r>
              <a:rPr lang="en-US" b="1" dirty="0"/>
              <a:t>_SRV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C117A-8BE6-4768-AE72-47120C99356C}"/>
              </a:ext>
            </a:extLst>
          </p:cNvPr>
          <p:cNvSpPr txBox="1"/>
          <p:nvPr/>
        </p:nvSpPr>
        <p:spPr>
          <a:xfrm>
            <a:off x="5663952" y="5157193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 method there are 5 methods generated</a:t>
            </a:r>
          </a:p>
          <a:p>
            <a:r>
              <a:rPr lang="en-US" dirty="0"/>
              <a:t>GET_ENTITYSET, GET_ENTITY, CREATE, UPDATE, DELETE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ABB61DE4-879D-4267-9BB3-602617AE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137484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12416C67-5B53-4C28-8959-CD2A9ADB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13442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47C206B-CB4A-456E-BE24-9B023027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01B1EB2B-005B-45C6-9A8C-65E1C0671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5054504-6D0E-4B1C-A0C1-1318DB74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8E4C52A1-D582-4D99-B775-AEB3CDA7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9872</TotalTime>
  <Words>983</Words>
  <Application>Microsoft Office PowerPoint</Application>
  <PresentationFormat>Widescreen</PresentationFormat>
  <Paragraphs>137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1013</cp:revision>
  <dcterms:created xsi:type="dcterms:W3CDTF">2016-07-10T03:33:26Z</dcterms:created>
  <dcterms:modified xsi:type="dcterms:W3CDTF">2021-09-21T09:57:46Z</dcterms:modified>
</cp:coreProperties>
</file>